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822F65-6110-C558-F3E2-5067BB79378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76A903-42AA-66E4-DFE0-A4C19CEB32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0633D-97BC-81AE-4EFA-165805A96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55C427-821A-AE35-EDE3-2C1E40CC2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A947C6-5688-2019-5F46-C71757340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00497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5790B-2243-9942-0088-88838AC51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B35B37-7FCA-AF13-578C-8B7C6EB37E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83CED8-A304-407B-62D4-943407A31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8B65C7-761E-AFB9-6EC3-3E73EB452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7451A7-1057-A0BB-4FE7-1859F9A87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57234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2E7F753-F1D4-BC03-1E5F-0D04575750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A2E5C54-7ECA-D6D9-47F6-1F3E2BDB2B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D0363-8742-A651-F7FF-5EBC3FB90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C32FC8-24F6-76C2-EF09-63CD932C1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F7E05E-A760-00FC-AC80-062761AFB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798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03AB4-AFAB-3B87-B9E4-5517F0D57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7D4E05-2C22-1FDE-5C16-625A15E1E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AE48-4EC5-01EB-DFCE-F556AA1358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9FA558-2AF8-51B2-A117-B0F187342F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F7F35-325D-C066-A6EE-78B015EDA2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935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180D7-63B1-B11F-C706-DB422F9C4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4756E-9E65-BA6F-D2DE-369B2595E6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32C6B5-9E00-A4D8-039E-E98EA4437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3E307-B47E-62DA-0E32-2A30BC127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AB96F7-8485-A563-207C-18DDC1A4A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95467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CC417-2971-EF97-6C44-80B4F87A2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CA5E75-D6F2-F86B-B0ED-40AE3DBD40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6950F6-DA29-9DF1-E800-BB7456907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C82CA8-B570-61BD-BCFC-7D4ED0ABC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F6A957-57C5-7C3C-F694-E5867E9CFA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B15B07-94EC-9B87-FA8C-7E6ACBE23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39616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9664C-8EAC-A85E-F59F-5E85A22A3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EAB646-AEE8-CADD-729F-107C7D52AC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338A42-AB81-EB82-7663-AC92434207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44E148-FE43-4D87-8D3C-93978EFC1B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17D7C36-6F46-3113-73AA-E402918A563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251C42-42C3-4731-1468-289FC87F8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44C278-DFA1-8DD5-72BA-637E487AF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90569FD-9278-6C27-D33F-022CBD0EF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99281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95F97-58AF-F1FE-EA2D-6746881E1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C1C4CC-9CD9-C250-C970-DDF03074F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DD05E2-30A3-C8D9-9798-59F0F8395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CAA013-98CA-DB76-DB92-B648ABC1F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0207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944479-D247-79A0-5E97-E68D71DBC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505FA9-5287-22DB-6622-57D0CF80F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BD448C-C6E6-7953-C6F0-FC4EC55FDE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967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57B2B-5A4B-C817-6626-5E6A716E47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C2BE2-EEBA-568D-FD82-C37280990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3E8448-1A52-EE0D-04EA-E6C7AA2B3F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99BC88-780C-6474-9F04-9415DEAE1F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6D1813-CC08-9784-1E89-03DC56ACAC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BCD2A2-F512-43C2-9147-138CCFA09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3784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274AC-AD40-6661-3F99-EB0EC8BB8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82B9ED-F1AA-1B2B-8793-3D2CA3D4F8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ACD3C3-0C54-7F8B-AE12-A41C508E9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EE6235-3268-0EAD-D439-AE19AFFA3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870141-EF45-CBFA-26F0-911368A7E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CE7073-05D0-B672-8032-EE3291059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19716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FE8182-6494-4467-0404-9E6C6EACE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8F1426-DA8B-D9B8-5888-031F04876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8B062A-2232-5DCD-CFA1-72A5644855A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F36558-3F55-4E32-893A-67F74E92105A}" type="datetimeFigureOut">
              <a:rPr lang="en-CA" smtClean="0"/>
              <a:t>2024-07-30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FE8767-28D1-9653-F981-4BAB5C5A40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4FB737-9801-AA29-1694-DA2E7FD8B6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420270-F862-4EF7-869D-E8BBE93D6A5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6256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4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E51B22-5206-766D-7527-FB7AAEB1A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414" y="75414"/>
            <a:ext cx="12034721" cy="6702458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10D072A-3737-ABB5-44D4-5C366109D5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2297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112">
        <p:split orient="vert"/>
      </p:transition>
    </mc:Choice>
    <mc:Fallback>
      <p:transition spd="slow" advTm="3112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5D0481-43C2-043A-8FB2-F26BF4D7BD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76456"/>
            <a:ext cx="8273483" cy="67815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442A9DD-0190-07C6-2829-90B331CBD0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9576" y="76456"/>
            <a:ext cx="3795587" cy="29495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34A1633-7D62-9F5D-04CD-3910E17A108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566" r="3576" b="3883"/>
          <a:stretch/>
        </p:blipFill>
        <p:spPr>
          <a:xfrm>
            <a:off x="8415910" y="3026003"/>
            <a:ext cx="3565558" cy="3775809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2E78E82-1668-A1AE-E704-A978BCDFC5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4057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2581">
        <p14:switch dir="r"/>
      </p:transition>
    </mc:Choice>
    <mc:Fallback>
      <p:transition spd="slow" advTm="258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A896D86-2D5A-C2B4-DF9C-A9D8EF5599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103" y="131027"/>
            <a:ext cx="5142897" cy="65809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323DACD-63C0-250B-DE86-7A5C30A729F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72166" y="131027"/>
            <a:ext cx="5357731" cy="6580958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04E8069-BBC5-600C-B29D-BEE9DB0F9B9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350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2603">
        <p:dissolve/>
      </p:transition>
    </mc:Choice>
    <mc:Fallback>
      <p:transition spd="slow" advTm="2603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F97B6FA-A175-C20D-12E8-62C3269A0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41" y="75414"/>
            <a:ext cx="11985183" cy="6782586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CFD469A-0F0F-5F08-949E-5E7AF18608C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468017"/>
      </p:ext>
    </p:extLst>
  </p:cSld>
  <p:clrMapOvr>
    <a:masterClrMapping/>
  </p:clrMapOvr>
  <p:transition spd="slow" advTm="2852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B4B401D-7805-A47F-EEF6-13D37F5D97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975" y="112416"/>
            <a:ext cx="11877773" cy="661832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CB2F8076-3DA1-F4AE-0878-93482DC340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723397"/>
      </p:ext>
    </p:extLst>
  </p:cSld>
  <p:clrMapOvr>
    <a:masterClrMapping/>
  </p:clrMapOvr>
  <p:transition spd="slow" advTm="2365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C75607-BE33-84C3-30DF-A772910BE2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671" y="43269"/>
            <a:ext cx="11821212" cy="6747981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2C6E705-C049-B5C4-2C2E-F38B003C65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05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Tm="3160">
        <p14:warp dir="in"/>
      </p:transition>
    </mc:Choice>
    <mc:Fallback>
      <p:transition spd="slow" advTm="316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9F634DE-B476-D79A-24B6-21D2406634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619" y="128836"/>
            <a:ext cx="9064503" cy="660058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63E4C0D-2756-79F6-99F0-6D9B5DCFFA4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97110" y="128835"/>
            <a:ext cx="2894653" cy="23409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027DB34-A3A6-A50B-C443-767A588778D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7122" y="2560762"/>
            <a:ext cx="2875567" cy="206760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4F8EBD0-AFCE-233E-4AA2-70EDCD909C2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16196" y="4628626"/>
            <a:ext cx="2875567" cy="2100539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55FFE78E-4489-3DBA-CF83-8B40966DB2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621949"/>
      </p:ext>
    </p:extLst>
  </p:cSld>
  <p:clrMapOvr>
    <a:masterClrMapping/>
  </p:clrMapOvr>
  <p:transition spd="slow" advTm="2199">
    <p:wheel spokes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marianto castro</dc:creator>
  <cp:lastModifiedBy>marianto castro</cp:lastModifiedBy>
  <cp:revision>1</cp:revision>
  <dcterms:created xsi:type="dcterms:W3CDTF">2024-07-30T21:28:34Z</dcterms:created>
  <dcterms:modified xsi:type="dcterms:W3CDTF">2024-07-30T21:29:50Z</dcterms:modified>
</cp:coreProperties>
</file>

<file path=docProps/thumbnail.jpeg>
</file>